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8"/>
  </p:notesMasterIdLst>
  <p:handoutMasterIdLst>
    <p:handoutMasterId r:id="rId89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3D CALC CH 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27B6B-7A1A-5336-B329-A3AD0D01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A344C-82A2-8881-D50D-AD1DB465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3573B-3AD7-A10D-43C8-85E69470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C3D71-17E9-A341-6D90-7F3E851AA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536931"/>
            <a:ext cx="11641494" cy="61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4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43E5-D055-85AE-8BB3-33EDFBCD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6EA64-A401-4EF4-5973-738C7445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6E691-97FE-E3EE-A98D-4A6585E5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0BD857-914C-6270-C177-DA5BBB8D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38" y="447869"/>
            <a:ext cx="11809141" cy="627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9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5FCB9-AD18-D41A-1272-50547E3D3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C6DE0-84C0-B911-D1AB-05419DF4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506C3-B6C6-8EEB-1188-CFC7F28A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25AF8-40C7-36A5-121C-9EA245F1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6" y="606328"/>
            <a:ext cx="11510865" cy="61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9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06556-80BF-5BD5-F70F-1EBD70167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F3B63-06D5-EA00-BCA5-5B962D6B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A5698-2572-1ED3-DEF8-6A72CCD9F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4531A-8E38-AF65-A39C-BA3617E65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9" y="332792"/>
            <a:ext cx="11818774" cy="62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02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4551-162E-1362-FE20-BC031230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53405-9EC2-14D5-5E6B-B78537F8F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A7F2-EF27-AC03-6A75-883AA51B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0473A4-8E98-058F-FCA8-DABD4800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" y="492320"/>
            <a:ext cx="11725469" cy="62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70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C11C4-F99E-2B41-F591-D17F1694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EB65C-0825-3ECF-1B02-886B9019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7C2C3-BB7D-5F31-AFF0-782C06C7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6F28C-CE49-6DC8-20F4-26B1065CB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7" y="447707"/>
            <a:ext cx="11809445" cy="62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7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30F15-50D7-D4D1-D3BF-65C23511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E35EC-C69C-AF19-2C94-5A0A8F695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D8C54-A5FF-106E-8862-F3271A30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95A1B6-0E5D-D90C-C787-613410B4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7" y="606328"/>
            <a:ext cx="11510865" cy="61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6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2CABD-A094-EEDB-0E99-2A8872F0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AAD0C-4F55-D192-6301-0F778EFD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76D41-E58D-2475-A90C-BCA76594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9BC7DF-DBEE-7EB7-AA0B-DBC64DD5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3" y="517104"/>
            <a:ext cx="11678816" cy="62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7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89487-D2CB-FF1C-54A7-D290DC2E2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AD8CD-515D-1C98-EA6C-CA8DFC769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5B01A-875F-C878-5403-17D79C49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E40EE-BC79-109C-AFFB-5FA7C34C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0" y="497276"/>
            <a:ext cx="11716139" cy="62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5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188ED-5C03-A28D-3025-E5182737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CCEED-172E-67E3-3A70-0D1BE0C8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5AE15-33C2-C431-7839-88BADB7C5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026FF-AACC-D3D3-A2C6-2EB2F4B01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597256"/>
            <a:ext cx="11184294" cy="59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5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B775A-862E-F37D-079F-F6736A6D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03111-9DE9-54A2-034D-54F84792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B5820-D681-9176-F376-6C21B3C6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162B4-226F-BFEB-6C75-1103A017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324773"/>
            <a:ext cx="11790784" cy="62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11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26766-19E9-927C-022D-FEED3F29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A118C-F8A1-1686-5D12-BA2357597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FA849-1D81-3D8E-4A3D-7223E419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AABA9-63C0-9B45-C9C7-2F469702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645983"/>
            <a:ext cx="11436220" cy="60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99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B9ADB-8FF0-3862-B3AA-10D88439A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12AD8-70D7-A5FF-843D-6DD485D7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FAFA-4DCB-A1BF-12C7-740EAA9A0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A0437-3056-AC31-C8DD-194DF7C9E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453506"/>
            <a:ext cx="11454882" cy="60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9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95254-19F6-DAF4-0A4C-FE585DDB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B4C66-163C-EAAF-055E-D4A0BAF4B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37A1E-E896-1889-5F62-133DEE0C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CD154-562D-E5A4-85D3-B2A9804F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598471"/>
            <a:ext cx="11353800" cy="60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57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097CA-5CD9-E6A5-0858-F1E723AC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634B0-C82C-BE13-878B-66FDCEBB4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5AA72-016E-B115-67E4-E5CBC98B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060B94-534C-C364-CDA3-EC5CE9151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9" y="598471"/>
            <a:ext cx="11353800" cy="60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19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D0317-AAA0-57C3-0412-C3029009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6249B-1B6A-DD07-3CE4-7BF3EC89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AB106-AFA4-E5CE-37CA-AB353B97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8B14D8-2D40-BE5C-A1E4-126E2D2E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1" y="507190"/>
            <a:ext cx="11697478" cy="62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59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BD42A-CAAB-A9A7-E592-301B8635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6AB3C-C483-3AA7-F99F-07448A9E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82B9C-CD46-764C-AF78-753E0386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D5362-E257-CC58-B301-1B704553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" y="492320"/>
            <a:ext cx="11725469" cy="62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3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8ABF5-8CF2-C088-2090-BFA1EEA3F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9AB32-D768-7C90-A364-9CD49161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A1C97-E80D-7929-9E33-A97E30D9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4A8C0-48B4-13EA-B1A7-544BB6A0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2558"/>
            <a:ext cx="11249608" cy="59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41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B49D2-5B44-9FB3-FB6A-A6E3DE9D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8D19D-44C1-4258-2EA1-01DFD7F01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D3687-1DBD-5A1C-03FC-63B61BC7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2ED750-1C45-879E-66B6-8EAACD9B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7" y="551802"/>
            <a:ext cx="11613502" cy="616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85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4CB90-F598-E1A6-CFA6-350F4DA87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801D2-FCF3-C403-E130-F9ED7964F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BC111-6730-EB8B-F571-6BE925C2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AEA40-602B-3D28-E5BF-68B5E5BB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507190"/>
            <a:ext cx="11697478" cy="62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90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04505-C0D2-442F-415C-1E892764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81230-406F-E618-6D57-DAFA0507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43BAF-78E0-D990-265F-FFAF311D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74B7A2-E5FD-FB63-2DF5-690625B2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65" y="579810"/>
            <a:ext cx="11353800" cy="60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98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04FB6-9EC6-C20C-BEC4-BAA1A323A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33193-00AC-1623-3C67-29FFB555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368B-AE45-C4B6-8F68-779342B5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09E5E-EC1E-93DF-6BC3-51AFFAFE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452664"/>
            <a:ext cx="11800114" cy="62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9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DEC01-F3ED-662C-B260-E61CA99F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A0CD9-093F-9C48-F267-51EEF742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C9D94-D803-3D16-DF90-71D6E000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A63991-39A3-681E-1D19-3AFE58FB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6" y="403937"/>
            <a:ext cx="11548188" cy="61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07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AD3D8-21C6-3FB4-DD2E-E91EF96A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C4AE4-D84B-59E5-E663-DBA61C1C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7E500-D471-789D-8806-C76E3835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B1808D-D557-8D57-9DA2-ACE4612F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1" y="507190"/>
            <a:ext cx="11697478" cy="62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34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86634-4F22-3C17-2129-FD6E84D30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B9DBD-E242-9BDE-DBF0-DAE100D6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09AAB-33DD-13F8-7104-BFBE7C90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65D969-58FD-BF0F-55E5-99B948C8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90" y="645983"/>
            <a:ext cx="11436220" cy="60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9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3C0A6-DD9B-8A94-E9ED-39F4A4450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CE5AF-554C-F1AC-1199-620D9B09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A581E-1BD6-3C47-69B3-8F96FE51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D9A32B-A4E6-956C-70F1-988DD314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0" y="462578"/>
            <a:ext cx="11781453" cy="625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3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AF85C-9D6B-6800-5F11-E9368B52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AB5E5-47D6-26E1-F91F-9388703BB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DFE8-238A-E99F-930D-E00A44D4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F0A549-E577-C7C1-B71F-CA56D6F6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7" y="379153"/>
            <a:ext cx="11594841" cy="61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30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D64EB-4E80-4A93-EC43-3E996A1D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29C0C-E531-4C07-866D-9DAE726B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06837-4FC2-C2C4-FA9B-B64E8B4B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47FD64-E910-516C-8152-60614862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517104"/>
            <a:ext cx="11678816" cy="62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19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01368-1CE1-AF1B-346D-7718E7AD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993F6-CBE1-F550-DE85-CD77F18C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8B03E-2FB9-CB93-FB1D-3713FE51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1A285-0D24-CA24-DCE4-5F5C4BAE0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9" y="477449"/>
            <a:ext cx="11753461" cy="62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92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39837-E216-F40B-6AA0-CD89E0EA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3EE27-F21F-9AD0-3FC1-F92AFA1E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7D0D-EFC3-DB35-C5B5-E475AAE1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06717D-27EB-B06B-B0DF-777CE4F5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4" y="573347"/>
            <a:ext cx="11436220" cy="60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6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D94B6-9F20-083D-C0DA-2101F537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5934C-0DE1-BA49-67B9-C8A5B7F2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0AF2A-1527-9682-1311-9B71B0D9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1B778A-87E6-4529-DD09-1ACBA1B5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13147"/>
            <a:ext cx="11353800" cy="60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43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F4D9F-1B6C-4FBE-2921-CC77DAC4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40562-2EC3-7C9B-929B-9CB87C2A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3F1F0-98F3-787B-B747-59917B0D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18957-5214-05F7-2CA0-57FE0647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502233"/>
            <a:ext cx="11706808" cy="62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4718A-615D-0F08-08B5-7BE49A5C1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79A50-3C8B-08E7-3755-400ACDBE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82B89-6A07-B586-26DD-C12B4F1D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9D3F2-88B5-DEE7-4AB6-02C20730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0" y="314713"/>
            <a:ext cx="11716139" cy="62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2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7EDF7-9EDB-70A6-0370-1750F728B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95FF0-0EE9-2814-FC88-093D3E36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51058-0B68-ECD0-0450-F8174E56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7FB7C-DBC2-E309-FCA6-1A1646BCF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" y="353526"/>
            <a:ext cx="11986727" cy="636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79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1CFCB-F31F-AFC2-D0F0-B7CF1C5C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4CCA9-F7C7-49E7-38A5-F6090A83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DCDD1-A78A-D1CE-6D72-06978561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D811E-7F52-11D2-B35A-6D853494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1" y="606328"/>
            <a:ext cx="11510865" cy="611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8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CB9EF-114B-EBBB-D54B-08D15AD70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31EB6-42C9-3F9F-5100-41D16727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F0809-0A0E-BD94-29BD-56282F2EE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B5267-39B1-D4A1-2F11-5B896748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2" y="531975"/>
            <a:ext cx="11650824" cy="61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48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C778-B437-7D02-6D00-2F46F10A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2B3B6-A5D2-DEE5-CC7C-DA90888A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7DCC9-E94B-1308-AF41-46F6A6D6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3B6C6-0778-2AAD-5325-4FB1D278A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9" y="689769"/>
            <a:ext cx="11353800" cy="60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13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D3A3F-E170-54A0-528E-4B677657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92745-4F34-A8C5-29B9-22C37A1E7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D7748-526B-CDC5-2767-BF80D0DA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30435-FF88-AEDD-B3A8-1DD6D66E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8" y="457621"/>
            <a:ext cx="11790784" cy="62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77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14104-8F66-65AE-5DEF-2EE818CF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AA4F4-8FA9-8FA3-564A-8169317A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6F98A-9357-4DF9-B60C-4E6723A8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1F9BB5-90EA-7921-0132-C50E54C3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617067"/>
            <a:ext cx="11490649" cy="61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5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E870F-F191-882E-B48A-A07E66B4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BE20B-4B1B-CD2B-5ABF-B19B4CCFA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0C39-1854-2B17-B742-BBF040A8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34BD3-EB1C-C1A4-9900-AB4CD74C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80" y="689769"/>
            <a:ext cx="11353800" cy="60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83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88F45864-653F-CDED-7873-233EA886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DB3E223-CBBB-A10E-6CDA-5AB18B96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B248DD8-AE95-45BF-B6C6-B88F5F04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05" y="413147"/>
            <a:ext cx="11353800" cy="60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51F0E-C8F8-D1D2-82BD-701C2DDE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C8128-B2E7-5C67-E094-B2F58068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617F2-221D-3C12-1F11-89AD9BCB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4DDDF-17A1-046C-8454-CE29ED2A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" y="136525"/>
            <a:ext cx="9873343" cy="524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26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B7C5C-4981-3A21-199F-A2784379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F5418-DF97-A788-9745-53D2BAA8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04264-1AE6-C599-8401-817BC83F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2C39C-3F9F-9C86-D62E-F6C6D09B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8" y="438539"/>
            <a:ext cx="11826703" cy="628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1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5F231-AB57-6C26-2D35-94C712BB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D6B05-335C-12E5-CD53-4D9090336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513EE-E88B-4125-8978-AEF4128C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68410-84B5-15B9-F124-8DC233E3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4" y="388225"/>
            <a:ext cx="11921412" cy="63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33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7EC6D3C-0595-1721-0B8F-6236924A2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A7E1B4C-FAA1-FBEF-B2C2-56EBF0C4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AD0917-44C2-51CF-5B12-A0702483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43E265-484D-74FB-2981-DF39A96A4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5207"/>
            <a:ext cx="11268269" cy="59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5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E350D-63EB-9BF8-A852-7E6DCB4D5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78F6B-2333-AFAA-0DD8-43060978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61872-5D99-BA5F-0004-45657531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8" y="482405"/>
            <a:ext cx="11744131" cy="62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10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C8B1F-E41C-CAF0-4009-5136BCFE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88872-1035-4069-81D4-BD6C4940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E0FB7-B76D-EB83-F051-EBFA5E04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52A87-0362-8EBF-7009-8084F2BB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434522"/>
            <a:ext cx="11146971" cy="59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13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EE19-6D51-3D51-7447-F28EB152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CC2C-AAD8-77A3-D594-AAA87B7F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C62B4-8420-E248-056D-364177D9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29538D-A992-0D1F-1187-FF0C828C7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8" y="477449"/>
            <a:ext cx="11753461" cy="62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03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0FBF-DEEE-F2FF-B9AA-A57FD921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8B4F9-5331-684D-71EC-AE42D0FD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D0FFD-0AA4-295F-094D-51BFB8DF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40920A-EFB9-EB75-0CC6-92782349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7" y="471001"/>
            <a:ext cx="11576180" cy="614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6B8C03A-B97C-3BB9-B8ED-7D96E36A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7E6273A-385E-1A69-A281-63C3C59B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C7DB1F3-FB0E-B7A8-6786-D22C18D5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0DBE69-EA16-C568-B0CB-95D99E51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280858"/>
            <a:ext cx="11436220" cy="60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48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96DB6-B192-9597-5D9F-A63E6E3B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7" y="103610"/>
            <a:ext cx="11986726" cy="63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60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727DA-6C41-CF08-24C7-2F571E10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9B188-EDB1-6F8C-25F7-7A866BFF9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725FF-5055-1258-96ED-134BB1F0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61A41-A7C0-F7DC-F928-76676EB3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226331"/>
            <a:ext cx="11833289" cy="62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3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03161-E404-D0E7-CD5B-16F3A3E5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3F110-9AC1-5E32-4961-3A6C78D3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5CE77-A05E-8FE3-C5D8-3FE6791F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AB5B6E-55B9-BBF2-0997-02AA1DA2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6" y="136525"/>
            <a:ext cx="11707905" cy="621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88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226E4-43A2-7672-021C-AC406307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14F71-412F-5654-2CCB-9BE6B79E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FB899-3431-07AD-05F9-68E7BD1FC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60F49-BAF9-E6FA-1BEA-CDDF4BDFB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2" y="398139"/>
            <a:ext cx="11902751" cy="63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0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BA418-9E8A-D942-6F9C-F718D871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8CF2E-AF38-DCAE-E23A-AEA79BAF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513A0-173A-5836-4D4E-42B19240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DEA78D-4C12-909D-4235-E1B334821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346642"/>
            <a:ext cx="11604171" cy="61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33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804B0-EEC0-DA86-A503-4F8D1EA0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7874B-8DCC-2191-66B8-FB7C666E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6BAD9-14C2-FF41-21D0-5A5730B2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8B2F9-985A-5C7A-FAEA-2A1D0A7E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444610"/>
            <a:ext cx="11815276" cy="62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62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720AB-B3D3-261E-C1AA-CECA94E0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D254E-277D-11A7-DC0B-858076C0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EA434F-720A-ED2D-52DA-43A24DEE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E0740C-F0ED-C4E7-73C0-1C1F3A4A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" y="427880"/>
            <a:ext cx="11846767" cy="62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737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3EDE334-D51F-5FB9-30D9-009FF12B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A9440CD-8BDD-B7DF-8EB9-07F997AC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5CF266-0892-5AD3-42FB-378C62BD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" y="422923"/>
            <a:ext cx="11856098" cy="629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55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59E180B-8967-8EA9-9E02-3F955DD15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8D1C287-6F49-A655-8E88-35306C62C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6B19C3E-8FD8-F6DB-8B67-D594A0A4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DDC5E4-3028-92B7-DD0B-E7D39B8D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42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D627E-70E3-B20B-8EB0-34B6EFB4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289DE-B677-E90A-5E5B-289C57C4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EF502-445E-7FB7-0560-6EBB1BAC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4E931A-AB5B-B070-910D-272BBE0A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311215"/>
            <a:ext cx="11912082" cy="63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239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21A3C-DABD-4ED1-03DD-590470BA3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" y="439801"/>
            <a:ext cx="11828106" cy="62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40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0A447-AA96-C160-C6BA-CFD79D10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49BD0-0C38-E66F-D515-9739405EC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7110C-7CC4-6FFF-CE50-6F85BCA6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3FA72-ADD8-6CB0-947F-8D43A835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" y="487363"/>
            <a:ext cx="11734800" cy="62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546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24869-7E04-303B-B90F-92D64138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37642-0CB3-AB8B-05C5-F63270AC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004BC-ACA3-599E-7669-27522BD0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39CB6F-CB75-7048-1A6F-62432B0A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5" y="408052"/>
            <a:ext cx="11884090" cy="63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24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B3484-CBC2-3BE3-D69C-9949E9906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EA9BE-37D4-DB57-0E90-B3043049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300F-85E1-CC33-E05E-5CE67325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DA24ED-51F9-3B5C-90A3-462373578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7" y="427880"/>
            <a:ext cx="11846766" cy="62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33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F4FD3-D0E7-D458-D1CC-7F851E15F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01B27-A869-82D7-1464-1E727DA8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473E6-D4DD-1605-20F2-6478E487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B0D0E-ED16-C742-1EBF-0987DFA9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136524"/>
            <a:ext cx="11896958" cy="63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5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DEA0A-9995-41E2-95A1-78D7083C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A5E8F-FEC0-BEF0-A67D-73A37D20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F18AA-F4C5-CCE6-1092-3144BAC8E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672E2-17D9-8827-6907-D7EBAE6B8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" y="437794"/>
            <a:ext cx="11828106" cy="62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051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CD622-0A89-4F66-2545-02A2D8CF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CA637-46EF-4752-2C22-E0F26D2A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0CE4F-36A4-599C-E923-FB5A18CD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20C68-EB88-B7E9-5F29-BA8AA575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45" y="527018"/>
            <a:ext cx="11660155" cy="61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70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3699D-0763-9335-0168-D47344FE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07C70-FA3A-1B75-DCCE-B01CF1A9D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4FB2E-77C7-DF33-790A-B4CE2BF3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09FAD-DB64-7B95-FA1E-B4ABC9C0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9" y="497276"/>
            <a:ext cx="11716139" cy="62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9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1E843-2E8B-DC79-ACA9-12AE7230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FF108-AE35-C9B3-0729-7AD3F231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4FFB3-69AE-15D4-B694-7D8AA25B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5E22F-DD8A-D094-D5C1-F9E3CED9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" y="427880"/>
            <a:ext cx="11846767" cy="62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256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0BE11-2561-336D-63BF-30EBD5D1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75BC5-BC2A-5159-D301-CA3F495A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517C3-61D8-AF32-2429-9CB92632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C8F5E-F3AB-1D06-BC96-9E8144B9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1" y="502233"/>
            <a:ext cx="11706808" cy="62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19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0888C-C88E-5188-CBA0-BB1F7D7A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EF15C-40B1-1945-2F23-A03EDA49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FC8C6-0A2F-FF88-7ACB-377505B2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EF8FD7-0421-4F3D-BB88-B05719EF2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529900"/>
            <a:ext cx="11781452" cy="625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741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8BAAE-04AB-4438-3322-16673147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8B913-83EA-F5AE-416D-CD5FEEBA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5A99F-1BEB-19B9-D9B7-05F50A8E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3533A-F1AB-42AA-C775-2306D59F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8" y="442750"/>
            <a:ext cx="11818776" cy="62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85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D34B5-0163-1185-94DC-AB745B35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ABE35-F273-4427-E9D0-E8E6BF83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F44FD-D573-FDFD-3F14-1D1285D8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BA8C5-DB4B-F30A-DCD1-AF446F23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9" y="306987"/>
            <a:ext cx="11753461" cy="62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42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070A1B2-8FF5-5FE8-4787-AFB0960C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023F1FA-506C-3A76-75B4-A684FAD0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B29793-757B-FB89-40CD-45FCA423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767787-5C81-B73C-7D9D-7451C8FC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" y="136525"/>
            <a:ext cx="11566849" cy="61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872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19A36-6D9E-F2F7-52ED-99BD3311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789C9-48D1-9BC1-FD2E-1E18917B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0DA25-26F1-D33D-D085-FE1B4B42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38F9E-DF1E-DCA9-ED66-47F85556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6" y="373354"/>
            <a:ext cx="11949404" cy="63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609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537D83-A44A-6AE1-9A8C-2F5C30EF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06246BF-2D22-9A34-D884-5FE3FC94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0379C88-2211-0B8C-4B7D-ACABF4FF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FC821C-A9D2-6DCC-A56A-A3757951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362533"/>
            <a:ext cx="11762792" cy="62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8E322-82A2-C3F6-3AF9-78E3530E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47AC-2B3D-F4C4-CB2B-C3697D3E2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ED116-EB87-8373-6F05-C5AE8CE9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E6CD72-28DE-560B-4866-0D82E863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70" y="551802"/>
            <a:ext cx="11613502" cy="616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380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5E9B312-DB32-12C5-F9B0-5B0B87CA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52C0F1D-4BAB-628B-1659-CD8C101F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AC24B13-10F7-9D40-B679-8D7071FD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64E2BD-FB27-F9BA-63AB-4ABD7310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" y="299842"/>
            <a:ext cx="11744131" cy="62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195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6F0A6-D1B1-F3A8-C98C-050D1DBD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672FE-6D37-B9A9-2A44-9AAEB81EE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924F8-3300-C265-2683-35A234CC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BE09E9-265B-A952-747F-C0D414BC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53" y="171806"/>
            <a:ext cx="11641494" cy="61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26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B3FEA-8FD8-0AF9-8063-CB73DB6C2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8C76E-42C1-B041-4681-3B9C263D7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AC26-3E99-9960-89C6-93C6A8D6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E3D06-0222-2D04-9067-EF3244116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9" y="196591"/>
            <a:ext cx="11871711" cy="63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90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CE67A-EADA-3BEC-C9C1-10CBB312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49DEA-A925-2E77-2433-507B33FB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115C5-2729-9B97-CE2E-6D8E0469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0F2E3-A637-0532-073B-6CCB0EFF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8" y="205078"/>
            <a:ext cx="11578864" cy="615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50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FDD38-F956-5836-5888-EB6D719E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2645E-69D7-7872-DE3C-3A722BC3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8A7FE-5F32-E735-B027-91BF3EDB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80266E-8F49-5D4A-5A4C-68C0AB19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480331"/>
            <a:ext cx="11576180" cy="614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7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{2EAE30AD-8D3C-460E-8955-28344157A2D9}tf67328976_win32</Template>
  <TotalTime>173</TotalTime>
  <Words>319</Words>
  <Application>Microsoft Office PowerPoint</Application>
  <PresentationFormat>Widescreen</PresentationFormat>
  <Paragraphs>238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Tenorite</vt:lpstr>
      <vt:lpstr>Office Theme</vt:lpstr>
      <vt:lpstr>3D CALC CH 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CALC CH 17</dc:title>
  <dc:creator>Charles Seager</dc:creator>
  <cp:lastModifiedBy>Charles Seager</cp:lastModifiedBy>
  <cp:revision>1</cp:revision>
  <dcterms:created xsi:type="dcterms:W3CDTF">2022-12-05T03:17:47Z</dcterms:created>
  <dcterms:modified xsi:type="dcterms:W3CDTF">2022-12-05T06:11:32Z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